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3" r:id="rId5"/>
    <p:sldId id="257" r:id="rId6"/>
    <p:sldId id="309" r:id="rId7"/>
    <p:sldId id="267" r:id="rId8"/>
    <p:sldId id="258" r:id="rId9"/>
    <p:sldId id="310" r:id="rId10"/>
    <p:sldId id="259" r:id="rId11"/>
    <p:sldId id="270" r:id="rId12"/>
    <p:sldId id="261" r:id="rId13"/>
    <p:sldId id="263" r:id="rId14"/>
    <p:sldId id="311" r:id="rId15"/>
    <p:sldId id="272" r:id="rId16"/>
  </p:sldIdLst>
  <p:sldSz cx="243903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96327"/>
  </p:normalViewPr>
  <p:slideViewPr>
    <p:cSldViewPr snapToGrid="0">
      <p:cViewPr varScale="1">
        <p:scale>
          <a:sx n="61" d="100"/>
          <a:sy n="61" d="100"/>
        </p:scale>
        <p:origin x="92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B58A1D-F564-164E-B608-E4C54949F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DE3B3-A47A-47E3-8AA9-5FCEC13F4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SETZEN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FD553F-F0C4-4587-AFB5-0B1512BC3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837" y="3992072"/>
            <a:ext cx="21037113" cy="8361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113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terführe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FD553F-F0C4-4587-AFB5-0B1512BC3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837" y="1398470"/>
            <a:ext cx="21037113" cy="10955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4294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el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1CBCCE-0A90-4E86-9043-391B2FF15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837" y="2303585"/>
            <a:ext cx="21036677" cy="7156938"/>
          </a:xfrm>
        </p:spPr>
        <p:txBody>
          <a:bodyPr>
            <a:normAutofit/>
          </a:bodyPr>
          <a:lstStyle>
            <a:lvl1pPr marL="0" indent="0">
              <a:buNone/>
              <a:defRPr sz="12000" i="1"/>
            </a:lvl1pPr>
          </a:lstStyle>
          <a:p>
            <a:pPr lvl="0"/>
            <a:r>
              <a:rPr lang="de-CH" dirty="0"/>
              <a:t>„Bibel Vers“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52927D-3C36-4962-91FF-FBDF99E1E4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0" y="9689123"/>
            <a:ext cx="16998514" cy="1723292"/>
          </a:xfrm>
        </p:spPr>
        <p:txBody>
          <a:bodyPr anchor="ctr">
            <a:normAutofit/>
          </a:bodyPr>
          <a:lstStyle>
            <a:lvl1pPr marL="0" indent="0" algn="r">
              <a:buNone/>
              <a:defRPr sz="4200">
                <a:latin typeface="+mj-lt"/>
              </a:defRPr>
            </a:lvl1pPr>
          </a:lstStyle>
          <a:p>
            <a:pPr lvl="0"/>
            <a:r>
              <a:rPr lang="de-CH" dirty="0"/>
              <a:t>JOH 16,3</a:t>
            </a:r>
          </a:p>
        </p:txBody>
      </p:sp>
    </p:spTree>
    <p:extLst>
      <p:ext uri="{BB962C8B-B14F-4D97-AF65-F5344CB8AC3E}">
        <p14:creationId xmlns:p14="http://schemas.microsoft.com/office/powerpoint/2010/main" val="11021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DE3B3-A47A-47E3-8AA9-5FCEC13F4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SETZEN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FD553F-F0C4-4587-AFB5-0B1512BC3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837" y="3992072"/>
            <a:ext cx="21037113" cy="83618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99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terführend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FD553F-F0C4-4587-AFB5-0B1512BC3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837" y="1398470"/>
            <a:ext cx="21037113" cy="10955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157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31B3406-641C-4080-94EE-D78DC3C655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24390350" cy="137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500"/>
            </a:lvl1pPr>
          </a:lstStyle>
          <a:p>
            <a:r>
              <a:rPr lang="de-CH" dirty="0"/>
              <a:t>Bild (ganze Folie füllen), pro Folie nur ein Bild verwenden, Auflösung des Bildes beachten, keine Wasserzeichen!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839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2243B-5023-C54A-A98E-C468A05D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4872A1-AD20-804A-91B1-3915BDE4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CD28B0-EDFB-DB48-AEA9-EC197FB4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29AF-ED64-9B47-BC38-49A512F54BE0}" type="datetimeFigureOut">
              <a:rPr lang="de-DE" smtClean="0"/>
              <a:t>30.04.24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52906-AB00-1546-B193-E3977286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809EE-C87F-1849-B252-54930126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1CA4-A1DB-BF45-AAA3-7F8882900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2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65A93E52-E6FB-8F4B-A13D-0AFD93E28FA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90350" cy="13719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837" y="1398470"/>
            <a:ext cx="21036677" cy="2252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SETZEN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837" y="3991708"/>
            <a:ext cx="21036677" cy="83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3" r:id="rId5"/>
    <p:sldLayoutId id="2147483665" r:id="rId6"/>
    <p:sldLayoutId id="2147483667" r:id="rId7"/>
    <p:sldLayoutId id="2147483668" r:id="rId8"/>
    <p:sldLayoutId id="2147483669" r:id="rId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7A4014-A667-F328-F6BD-ED1AEAD82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Was wäre dein tiefster Wunsch, wenn du einen bei Gott frei hättest für Ismael? Überlege kurz und halte inne, um darüber nachzudenken. (Umfrage mit </a:t>
            </a:r>
            <a:r>
              <a:rPr lang="de-CH" dirty="0" err="1"/>
              <a:t>Mentimeter</a:t>
            </a:r>
            <a:r>
              <a:rPr lang="de-CH" dirty="0">
                <a:effectLst/>
              </a:rPr>
              <a:t> </a:t>
            </a:r>
            <a:r>
              <a:rPr lang="de-DE" dirty="0"/>
              <a:t>)</a:t>
            </a:r>
            <a:endParaRPr lang="de-CH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90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296E9A-0666-424F-8CF4-136B9C115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/>
            <a:r>
              <a:rPr lang="de-DE" sz="10800" i="0" dirty="0"/>
              <a:t>Und ich will dort </a:t>
            </a:r>
            <a:r>
              <a:rPr lang="de-DE" sz="10800" b="1" i="0" dirty="0"/>
              <a:t>in seinem Heiligtum</a:t>
            </a:r>
            <a:r>
              <a:rPr lang="de-DE" sz="10800" i="0" dirty="0"/>
              <a:t> mit </a:t>
            </a:r>
            <a:r>
              <a:rPr lang="de-DE" sz="10800" b="1" i="0" dirty="0">
                <a:solidFill>
                  <a:srgbClr val="FFFF00"/>
                </a:solidFill>
              </a:rPr>
              <a:t>lautem Jubel </a:t>
            </a:r>
            <a:r>
              <a:rPr lang="de-DE" sz="10800" i="0" dirty="0"/>
              <a:t>meine </a:t>
            </a:r>
            <a:r>
              <a:rPr lang="de-DE" sz="10800" b="1" i="0" dirty="0">
                <a:solidFill>
                  <a:srgbClr val="FFFF00"/>
                </a:solidFill>
              </a:rPr>
              <a:t>Dankopfer bringen</a:t>
            </a:r>
            <a:r>
              <a:rPr lang="de-DE" sz="10800" i="0" dirty="0"/>
              <a:t>. </a:t>
            </a:r>
            <a:r>
              <a:rPr lang="de-CH" sz="10800" i="0" dirty="0"/>
              <a:t>Ich will den </a:t>
            </a:r>
            <a:r>
              <a:rPr lang="de-CH" sz="10800" b="1" i="0" dirty="0">
                <a:solidFill>
                  <a:srgbClr val="FFFF00"/>
                </a:solidFill>
              </a:rPr>
              <a:t>Herrn preisen </a:t>
            </a:r>
            <a:r>
              <a:rPr lang="de-CH" sz="10800" i="0" dirty="0"/>
              <a:t>mit Musik und Gesang</a:t>
            </a:r>
            <a:r>
              <a:rPr lang="de-DE" sz="10800" i="0" dirty="0"/>
              <a:t>.</a:t>
            </a:r>
            <a:r>
              <a:rPr lang="de-CH" sz="10800" i="0" dirty="0"/>
              <a:t>  </a:t>
            </a:r>
            <a:endParaRPr lang="de-DE" sz="10800" i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ACF7D4-E362-6541-95D6-11B73366C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Psalm 27,6b</a:t>
            </a:r>
          </a:p>
        </p:txBody>
      </p:sp>
    </p:spTree>
    <p:extLst>
      <p:ext uri="{BB962C8B-B14F-4D97-AF65-F5344CB8AC3E}">
        <p14:creationId xmlns:p14="http://schemas.microsoft.com/office/powerpoint/2010/main" val="30613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49496C-F2AE-B9D4-3534-7ECC2CA4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04" y="611661"/>
            <a:ext cx="21374248" cy="2252780"/>
          </a:xfrm>
        </p:spPr>
        <p:txBody>
          <a:bodyPr>
            <a:normAutofit fontScale="90000"/>
          </a:bodyPr>
          <a:lstStyle/>
          <a:p>
            <a:r>
              <a:rPr lang="de-CH" sz="10700"/>
              <a:t>Was nehme ich mit in den Alltag? 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296E9A-0666-424F-8CF4-136B9C115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9703" y="2864442"/>
            <a:ext cx="21374247" cy="948948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e-CH" dirty="0"/>
              <a:t>Das Bewusstsein von Gottes </a:t>
            </a:r>
          </a:p>
          <a:p>
            <a:r>
              <a:rPr lang="de-CH" dirty="0"/>
              <a:t>   Gegenwart im Alltag ist entscheidend.</a:t>
            </a:r>
          </a:p>
          <a:p>
            <a:r>
              <a:rPr lang="de-CH" dirty="0"/>
              <a:t>2.Setze Gott ins Zentrum deines Lebens, </a:t>
            </a:r>
          </a:p>
          <a:p>
            <a:r>
              <a:rPr lang="de-CH" dirty="0"/>
              <a:t>   nicht die Umstände. </a:t>
            </a:r>
          </a:p>
          <a:p>
            <a:r>
              <a:rPr lang="de-CH" dirty="0"/>
              <a:t>3.Ein Lebensstil der Dankbarkeit ist </a:t>
            </a:r>
          </a:p>
          <a:p>
            <a:r>
              <a:rPr lang="de-CH" dirty="0"/>
              <a:t>   grundlegend.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941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B575D057-0E4C-7C41-8CC9-E417B5AFC5CB}"/>
              </a:ext>
            </a:extLst>
          </p:cNvPr>
          <p:cNvSpPr txBox="1"/>
          <p:nvPr/>
        </p:nvSpPr>
        <p:spPr>
          <a:xfrm>
            <a:off x="7216532" y="10135398"/>
            <a:ext cx="15668386" cy="2529176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just"/>
            <a:r>
              <a:rPr lang="de-DE" sz="6600" dirty="0"/>
              <a:t>Mein Herz hält dir vor dein Wort: ‹Ihr sollt mein Antlitz suchen.› Darum suche ich auch Herr, dein Antlitz.</a:t>
            </a:r>
            <a:r>
              <a:rPr lang="de-CH" sz="6600" dirty="0"/>
              <a:t>                </a:t>
            </a:r>
          </a:p>
          <a:p>
            <a:r>
              <a:rPr lang="de-CH" sz="6600" dirty="0"/>
              <a:t>                                                             </a:t>
            </a:r>
            <a:r>
              <a:rPr lang="de-CH" sz="4000" dirty="0"/>
              <a:t>Psalm 27,8</a:t>
            </a:r>
            <a:endParaRPr lang="en-US" sz="4000" dirty="0"/>
          </a:p>
        </p:txBody>
      </p:sp>
      <p:pic>
        <p:nvPicPr>
          <p:cNvPr id="6" name="Grafik 5" descr="Ein Bild, das Bastelei enthält.&#10;&#10;Automatisch generierte Beschreibung">
            <a:extLst>
              <a:ext uri="{FF2B5EF4-FFF2-40B4-BE49-F238E27FC236}">
                <a16:creationId xmlns:a16="http://schemas.microsoft.com/office/drawing/2014/main" id="{9665F099-6326-6CE4-24FD-54175EEEA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30" r="-927" b="23170"/>
          <a:stretch/>
        </p:blipFill>
        <p:spPr>
          <a:xfrm>
            <a:off x="0" y="0"/>
            <a:ext cx="24616612" cy="8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553" y="0"/>
            <a:ext cx="16573243" cy="13716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7823" y="0"/>
            <a:ext cx="15914703" cy="13716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92ADB2-DBEF-431C-90E4-7704592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593" y="2883876"/>
            <a:ext cx="15698473" cy="7948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Gottes Gegenwart </a:t>
            </a:r>
            <a:br>
              <a:rPr lang="de-DE" sz="11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de-DE" sz="1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ist unser kostbarster </a:t>
            </a:r>
            <a:br>
              <a:rPr lang="de-DE" sz="11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de-DE" sz="1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Schatz</a:t>
            </a:r>
            <a:br>
              <a:rPr lang="de-DE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de-DE" sz="8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de-DE" sz="8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Patrick Noser</a:t>
            </a:r>
            <a:endParaRPr lang="en-US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Essen, Milchprodukte, Eiscreme, Nachspeise enthält.&#10;&#10;Automatisch generierte Beschreibung">
            <a:extLst>
              <a:ext uri="{FF2B5EF4-FFF2-40B4-BE49-F238E27FC236}">
                <a16:creationId xmlns:a16="http://schemas.microsoft.com/office/drawing/2014/main" id="{C3C244E4-56EE-F005-59BE-0FCD99FC20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10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2ADB2-DBEF-431C-90E4-7704592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6" y="5731610"/>
            <a:ext cx="21036677" cy="2252780"/>
          </a:xfrm>
        </p:spPr>
        <p:txBody>
          <a:bodyPr>
            <a:noAutofit/>
          </a:bodyPr>
          <a:lstStyle/>
          <a:p>
            <a:pPr algn="ctr"/>
            <a:r>
              <a:rPr lang="de-DE" sz="8800" dirty="0"/>
              <a:t>STÄNDIG IN GOTTES </a:t>
            </a:r>
            <a:br>
              <a:rPr lang="de-DE" sz="8800" dirty="0"/>
            </a:br>
            <a:r>
              <a:rPr lang="de-DE" sz="8800" dirty="0"/>
              <a:t>GEGENWART LEBEN</a:t>
            </a:r>
            <a:r>
              <a:rPr lang="de-CH" sz="8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108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442230-45A1-FB41-91A5-9903D6BB5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2842" y="1203158"/>
            <a:ext cx="21007138" cy="8831179"/>
          </a:xfrm>
        </p:spPr>
        <p:txBody>
          <a:bodyPr anchor="t"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de-DE" b="1" i="0" dirty="0">
                <a:solidFill>
                  <a:srgbClr val="FFFF00"/>
                </a:solidFill>
              </a:rPr>
              <a:t>Eines</a:t>
            </a:r>
            <a:r>
              <a:rPr lang="de-DE" i="0" dirty="0"/>
              <a:t> habe ich vom HERRN </a:t>
            </a:r>
            <a:r>
              <a:rPr lang="de-DE" b="1" i="0" dirty="0">
                <a:solidFill>
                  <a:srgbClr val="FFFF00"/>
                </a:solidFill>
              </a:rPr>
              <a:t>erbeten</a:t>
            </a:r>
            <a:r>
              <a:rPr lang="de-DE" i="0" dirty="0"/>
              <a:t>, das ist mein </a:t>
            </a:r>
            <a:r>
              <a:rPr lang="de-DE" b="1" i="0" dirty="0">
                <a:solidFill>
                  <a:srgbClr val="FFFF00"/>
                </a:solidFill>
              </a:rPr>
              <a:t>tiefster Wunsch</a:t>
            </a:r>
            <a:r>
              <a:rPr lang="de-DE" i="0" dirty="0"/>
              <a:t>: </a:t>
            </a:r>
            <a:r>
              <a:rPr lang="de-DE" b="1" i="0" dirty="0"/>
              <a:t>alle Tage meines Lebens im Haus des HERRN zu wohnen</a:t>
            </a:r>
            <a:r>
              <a:rPr lang="de-DE" i="0" dirty="0"/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de-CH" sz="9600" dirty="0">
                <a:latin typeface="Caviar Dreams" panose="020B0402020204020504" pitchFamily="34" charset="0"/>
              </a:rPr>
              <a:t>				</a:t>
            </a:r>
            <a:endParaRPr lang="de-DE" sz="8000" dirty="0">
              <a:latin typeface="Caviar Dreams" panose="020B0402020204020504" pitchFamily="34" charset="0"/>
            </a:endParaRPr>
          </a:p>
          <a:p>
            <a:pPr algn="just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A44E5D-8B73-DF43-9623-5F49F9BCF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Psalm 27,4a</a:t>
            </a:r>
          </a:p>
        </p:txBody>
      </p:sp>
    </p:spTree>
    <p:extLst>
      <p:ext uri="{BB962C8B-B14F-4D97-AF65-F5344CB8AC3E}">
        <p14:creationId xmlns:p14="http://schemas.microsoft.com/office/powerpoint/2010/main" val="64144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7F24F4-212D-E7F8-5B32-8013368F6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de-DE" sz="11000" i="0" dirty="0"/>
              <a:t>um die Freundlichkeit des HERRN zu </a:t>
            </a:r>
            <a:r>
              <a:rPr lang="de-DE" sz="11000" b="1" i="0" dirty="0">
                <a:solidFill>
                  <a:srgbClr val="FFFF00"/>
                </a:solidFill>
              </a:rPr>
              <a:t>sehen</a:t>
            </a:r>
            <a:r>
              <a:rPr lang="de-DE" sz="11000" i="0" dirty="0"/>
              <a:t> und über ihn </a:t>
            </a:r>
            <a:r>
              <a:rPr lang="de-DE" sz="11000" b="1" i="0" dirty="0">
                <a:solidFill>
                  <a:srgbClr val="FFFF00"/>
                </a:solidFill>
              </a:rPr>
              <a:t>nachzudenken</a:t>
            </a:r>
            <a:r>
              <a:rPr lang="de-DE" sz="11000" i="0" dirty="0"/>
              <a:t> - </a:t>
            </a:r>
            <a:r>
              <a:rPr lang="de-DE" sz="11000" b="1" i="0" dirty="0"/>
              <a:t>dort in seinem Heiligtum</a:t>
            </a:r>
            <a:r>
              <a:rPr lang="de-DE" sz="11000" i="0" dirty="0"/>
              <a:t>.</a:t>
            </a:r>
            <a:r>
              <a:rPr lang="de-CH" sz="11000" i="0" dirty="0"/>
              <a:t> </a:t>
            </a:r>
            <a:endParaRPr lang="de-DE" sz="11000" i="0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310EBD-3C6C-87C7-81E7-D10844983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Psalm 27,4b</a:t>
            </a:r>
          </a:p>
        </p:txBody>
      </p:sp>
    </p:spTree>
    <p:extLst>
      <p:ext uri="{BB962C8B-B14F-4D97-AF65-F5344CB8AC3E}">
        <p14:creationId xmlns:p14="http://schemas.microsoft.com/office/powerpoint/2010/main" val="87793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2ADB2-DBEF-431C-90E4-7704592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6" y="5731610"/>
            <a:ext cx="21036677" cy="22527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de-DE" dirty="0"/>
              <a:t>IN GOTT SCHUTZ </a:t>
            </a:r>
            <a:br>
              <a:rPr lang="de-DE" dirty="0"/>
            </a:br>
            <a:r>
              <a:rPr lang="de-DE" dirty="0"/>
              <a:t>ZU FINDEN</a:t>
            </a:r>
            <a:r>
              <a:rPr lang="de-CH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3995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296E9A-0666-424F-8CF4-136B9C115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883" y="2303585"/>
            <a:ext cx="21036677" cy="7156938"/>
          </a:xfrm>
        </p:spPr>
        <p:txBody>
          <a:bodyPr>
            <a:noAutofit/>
          </a:bodyPr>
          <a:lstStyle/>
          <a:p>
            <a:pPr algn="just"/>
            <a:r>
              <a:rPr lang="de-DE" sz="8000" i="0" dirty="0"/>
              <a:t>Denn er wird mich am Tag des Unglücks </a:t>
            </a:r>
            <a:r>
              <a:rPr lang="de-DE" sz="8000" b="1" i="0" dirty="0"/>
              <a:t>in seinem Zelt bergen</a:t>
            </a:r>
            <a:r>
              <a:rPr lang="de-DE" sz="8000" i="0" dirty="0"/>
              <a:t>, mir dort in der Verborgenheit </a:t>
            </a:r>
            <a:r>
              <a:rPr lang="de-DE" sz="8000" b="1" i="0" dirty="0">
                <a:solidFill>
                  <a:srgbClr val="FFFF00"/>
                </a:solidFill>
              </a:rPr>
              <a:t>seinen Schutz gewähren</a:t>
            </a:r>
            <a:r>
              <a:rPr lang="de-DE" sz="8000" i="0" dirty="0">
                <a:solidFill>
                  <a:srgbClr val="FFFF00"/>
                </a:solidFill>
              </a:rPr>
              <a:t> </a:t>
            </a:r>
            <a:r>
              <a:rPr lang="de-CH" sz="8000" i="0" dirty="0"/>
              <a:t>und mich auf einem </a:t>
            </a:r>
            <a:r>
              <a:rPr lang="de-CH" sz="8000" b="1" i="0" dirty="0"/>
              <a:t>hohen Felsen </a:t>
            </a:r>
            <a:r>
              <a:rPr lang="de-CH" sz="8000" b="1" i="0" dirty="0">
                <a:solidFill>
                  <a:srgbClr val="FFFF00"/>
                </a:solidFill>
              </a:rPr>
              <a:t>in Sicherheit bringen</a:t>
            </a:r>
            <a:r>
              <a:rPr lang="de-CH" sz="8000" i="0" dirty="0"/>
              <a:t>. Und erhobenen (kühn) Hauptes werde ich auf meine Feinde rings um mich herabsehen.  </a:t>
            </a:r>
            <a:endParaRPr lang="de-DE" sz="8000" i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ACF7D4-E362-6541-95D6-11B73366C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Psalm 27,5-6a</a:t>
            </a:r>
          </a:p>
        </p:txBody>
      </p:sp>
    </p:spTree>
    <p:extLst>
      <p:ext uri="{BB962C8B-B14F-4D97-AF65-F5344CB8AC3E}">
        <p14:creationId xmlns:p14="http://schemas.microsoft.com/office/powerpoint/2010/main" val="246499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2ADB2-DBEF-431C-90E4-7704592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5731610"/>
            <a:ext cx="21031199" cy="2252780"/>
          </a:xfrm>
        </p:spPr>
        <p:txBody>
          <a:bodyPr>
            <a:noAutofit/>
          </a:bodyPr>
          <a:lstStyle/>
          <a:p>
            <a:pPr algn="ctr"/>
            <a:r>
              <a:rPr lang="de-DE" sz="10800" dirty="0"/>
              <a:t>GOTT SEINEN DANK BRINGEN</a:t>
            </a:r>
            <a:r>
              <a:rPr lang="de-CH" sz="10800" dirty="0"/>
              <a:t> </a:t>
            </a:r>
            <a:endParaRPr lang="de-DE" sz="10800" dirty="0"/>
          </a:p>
        </p:txBody>
      </p:sp>
    </p:spTree>
    <p:extLst>
      <p:ext uri="{BB962C8B-B14F-4D97-AF65-F5344CB8AC3E}">
        <p14:creationId xmlns:p14="http://schemas.microsoft.com/office/powerpoint/2010/main" val="130479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chuch Standart">
      <a:majorFont>
        <a:latin typeface="Montserrat"/>
        <a:ea typeface=""/>
        <a:cs typeface=""/>
      </a:majorFont>
      <a:minorFont>
        <a:latin typeface="Roboto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90F0503A580D469E649F2700523FF5" ma:contentTypeVersion="16" ma:contentTypeDescription="Ein neues Dokument erstellen." ma:contentTypeScope="" ma:versionID="ffa001569b3ef0dd5c4c5ce9d79a6c7b">
  <xsd:schema xmlns:xsd="http://www.w3.org/2001/XMLSchema" xmlns:xs="http://www.w3.org/2001/XMLSchema" xmlns:p="http://schemas.microsoft.com/office/2006/metadata/properties" xmlns:ns2="994de937-986f-4015-a68a-1b899d6e28d9" xmlns:ns3="3daf121d-f9b7-4c33-8659-aa80e19af76a" targetNamespace="http://schemas.microsoft.com/office/2006/metadata/properties" ma:root="true" ma:fieldsID="6ca5206cb4546dcbb37a534758a0f453" ns2:_="" ns3:_="">
    <xsd:import namespace="994de937-986f-4015-a68a-1b899d6e28d9"/>
    <xsd:import namespace="3daf121d-f9b7-4c33-8659-aa80e19af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de937-986f-4015-a68a-1b899d6e2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f524ac12-09dc-46dd-b995-8b9bae5541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f121d-f9b7-4c33-8659-aa80e19af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84115-0d03-4ebb-ace5-24c829fdef29}" ma:internalName="TaxCatchAll" ma:showField="CatchAllData" ma:web="3daf121d-f9b7-4c33-8659-aa80e19af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af121d-f9b7-4c33-8659-aa80e19af76a" xsi:nil="true"/>
    <lcf76f155ced4ddcb4097134ff3c332f xmlns="994de937-986f-4015-a68a-1b899d6e28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D2FA5-A2EF-418B-94F4-FA4353E06C44}"/>
</file>

<file path=customXml/itemProps2.xml><?xml version="1.0" encoding="utf-8"?>
<ds:datastoreItem xmlns:ds="http://schemas.openxmlformats.org/officeDocument/2006/customXml" ds:itemID="{A234032B-DC01-4BDE-9B60-F5FB02B75AEA}">
  <ds:schemaRefs>
    <ds:schemaRef ds:uri="386d13c8-fcaf-4d74-ac1e-a14c5c4e031d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8cbff288-e590-4ba2-a700-81036ba8b34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B79989-5592-486F-91D2-7FECF2BE4C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Macintosh PowerPoint</Application>
  <PresentationFormat>Benutzerdefiniert</PresentationFormat>
  <Paragraphs>23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Caviar Dreams</vt:lpstr>
      <vt:lpstr>Montserrat</vt:lpstr>
      <vt:lpstr>Roboto Slab</vt:lpstr>
      <vt:lpstr>Office</vt:lpstr>
      <vt:lpstr>PowerPoint-Präsentation</vt:lpstr>
      <vt:lpstr>Gottes Gegenwart  ist unser kostbarster  Schatz  Patrick Noser</vt:lpstr>
      <vt:lpstr>PowerPoint-Präsentation</vt:lpstr>
      <vt:lpstr>STÄNDIG IN GOTTES  GEGENWART LEBEN  </vt:lpstr>
      <vt:lpstr>PowerPoint-Präsentation</vt:lpstr>
      <vt:lpstr>PowerPoint-Präsentation</vt:lpstr>
      <vt:lpstr>IN GOTT SCHUTZ  ZU FINDEN   </vt:lpstr>
      <vt:lpstr>PowerPoint-Präsentation</vt:lpstr>
      <vt:lpstr>GOTT SEINEN DANK BRINGEN </vt:lpstr>
      <vt:lpstr>PowerPoint-Präsentation</vt:lpstr>
      <vt:lpstr>Was nehme ich mit in den Alltag?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Raphi W</dc:creator>
  <cp:lastModifiedBy>Patrick Noser GLZ</cp:lastModifiedBy>
  <cp:revision>8</cp:revision>
  <cp:lastPrinted>2024-04-30T12:56:25Z</cp:lastPrinted>
  <dcterms:created xsi:type="dcterms:W3CDTF">2018-02-16T16:44:41Z</dcterms:created>
  <dcterms:modified xsi:type="dcterms:W3CDTF">2024-04-30T12:59:16Z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0x0101001DCA474A4716C244AC0B0CE4BB7BA6F9</vt:lpwstr>
  </property>
</Properties>
</file>